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8153-D1BC-4923-8C96-18E084642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F0CA6-FDF6-4B9B-B1C4-EEB4A3CE0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9C6C-FD4E-429D-AA0A-4981BC52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F77D8-FD7E-40EE-B5FE-300DC2A5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A9E8E-CFBD-4FCC-B21D-55C1DDC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40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A96D-5B99-4ABD-9E94-DA7DDCFB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C71E1-E9FC-4A1F-B678-9EF455B04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F9C0-8149-4E75-A69D-6EEEF959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7C5C-C3DD-41CF-8CEC-41C15C7D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B3B3F-AC5C-408B-8725-2A96BE2D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98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6F47D-B74E-4FC1-98C8-067F7593A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EE971-D3BF-49BE-8B67-AB2DAFB61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1820E-417B-4E9E-BF8A-6BFEA808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E1C42-BC82-4086-80A5-1F1550D4A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8AA6-C907-4010-B559-8D1A150D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543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4C94-CF71-46DF-A1F6-114258A4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1016E-4B1C-4D9F-A33C-D9AED9B1D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13022-ED55-4CBC-B1CE-F9EE6BE4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C30-B898-43EE-B0C2-DA49B0BD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E224-7DF2-4448-A0EA-4A833350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1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0D33-DBFA-4E42-930F-E8198E75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5AEDA-C853-4D3D-AC2C-88D6CA0F3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3290-7A15-48EA-B25A-E715AE54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5553-BFFF-4A01-A40D-7617A784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F22D4-AC1C-4A91-9EA8-2412A0E5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30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56C2-E99F-44F5-B33F-F2DABAA0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8B967-B30D-45EA-A0BB-FE04ED4B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55421-3647-478B-BF4B-F9C57B0B3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2E9CD-2193-43D4-827F-C81885B3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EE043-3BEE-4312-B33A-98BCBDE8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E546F-AF4C-4E07-A144-9D3299C2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09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9B11-F4B1-4718-B4C0-83799953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9DD43-DD86-4D93-BD0A-8024E5C7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8F486-A42B-4D3A-AB6D-4F3A12420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0734A-259C-4D56-963E-94C0835CD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8B34F-0397-48A7-9559-5AD9EE8AF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F4928-3328-4DD9-B33B-2CD92169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7FC9F-A2DD-4BFE-B04F-B8D7F8DF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2772E-9706-4119-B347-B94A6898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140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A9D1-5B12-4F10-A58B-B86141CF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0C7C4-F25E-437D-8427-2B66863E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94127-371A-4A5F-8056-CA086023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58832-5773-4E86-AEBB-351C73AB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63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4C50B-B44E-4F99-A454-DBB854F8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1FD90-BD7F-4FA9-A0D3-9EAD8724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01B0B-55C6-4564-8558-7688277A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02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252C-09EC-4823-8DF5-AE2222DB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5AF9-B68B-4CFC-B1C5-3A6207D5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7F84B-036A-477F-9BB0-F24105341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9DBBF-503B-4C71-84B2-268A2580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D53F4-7D41-48A1-8ECA-9AA0673B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E65D1-3CE5-4B65-B681-DDF28B9F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897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9F44-971D-4583-A53E-EC38313B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438BB-832F-4A95-B453-80B06676F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B0DB-FCBA-4D91-BB53-DB352629B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03B5E-EE44-409B-8CBA-FA679C3E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9B1FB-D0B6-4758-97D6-11CCE2C0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7E501-CA1C-469B-A088-BFA8ECFB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36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0F0E5-CD6E-4075-8617-808ADD5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11B87-BC51-4E0A-8761-45395F361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49D68-46F9-4042-90B6-09CB97B8F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3B026-0AAE-4753-856E-2210D726C64C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9E99-F669-4C8D-8CF3-953268CB5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6AEED-39A8-4E86-89E5-3D1CEBD26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BBA4-2EED-48BD-BE12-82442ECCE6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4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2FDB-4A80-4A86-A9DD-9BC5B38A9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Erosion and Sedimentation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4BEB0-9B15-4FF5-B614-D4202EDA6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56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CD12C-EC30-414F-AB79-044FB1D3E542}"/>
              </a:ext>
            </a:extLst>
          </p:cNvPr>
          <p:cNvSpPr/>
          <p:nvPr/>
        </p:nvSpPr>
        <p:spPr>
          <a:xfrm>
            <a:off x="697832" y="300802"/>
            <a:ext cx="113096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where does all that sediment go?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sediment is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deposited (dumped)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somewhere on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Earth's surface.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the process of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sedimentation,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known as deposition.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most commonly happens in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bodies of water,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 the water current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slows down.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Often, this happens in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river bends,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in places where the landscape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changes from a slope to a flat plain.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C9516F-378A-4F60-8BE8-72365204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44" y="4581351"/>
            <a:ext cx="4346659" cy="22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35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540500-3924-488B-B7F2-780E37E87B6E}"/>
              </a:ext>
            </a:extLst>
          </p:cNvPr>
          <p:cNvSpPr/>
          <p:nvPr/>
        </p:nvSpPr>
        <p:spPr>
          <a:xfrm>
            <a:off x="681038" y="740113"/>
            <a:ext cx="113264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Sedimentation usually happens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underwater.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Sedimentation is a common occurrence in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lakes, oceans or rivers.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the process of sediment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building up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particular area over time. While sedimentation does happen elsewhere, like in deserts, we'll focus mostly on these bodies of water.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69D8E4-2E3C-416F-95AB-0045661A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440232"/>
            <a:ext cx="5715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6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5E924-36DC-4558-953C-E32C19BD61B5}"/>
              </a:ext>
            </a:extLst>
          </p:cNvPr>
          <p:cNvSpPr/>
          <p:nvPr/>
        </p:nvSpPr>
        <p:spPr>
          <a:xfrm>
            <a:off x="842211" y="360353"/>
            <a:ext cx="1080435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Different types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sediment are deposited in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different areas.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comes down to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how large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sediment is.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Small particles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sediment are light and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do not need a strong current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carry them, so they can travel very far. They typically only settle in places where the current is very weak.</a:t>
            </a: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lakes, where there is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little to no current,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very small particles such as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silt and clay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deposited at the lake bottom, forming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mud.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00FBD0-F2B4-46A7-A046-28D29BB2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89" y="4202122"/>
            <a:ext cx="38100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9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28B580-9520-4E7B-881C-8305FC2E986A}"/>
              </a:ext>
            </a:extLst>
          </p:cNvPr>
          <p:cNvSpPr/>
          <p:nvPr/>
        </p:nvSpPr>
        <p:spPr>
          <a:xfrm>
            <a:off x="224255" y="350270"/>
            <a:ext cx="11638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We’ve just introduced a bunch of different terms to describe sediment: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D84F2-296A-48D5-980F-66E65D1631D1}"/>
              </a:ext>
            </a:extLst>
          </p:cNvPr>
          <p:cNvSpPr/>
          <p:nvPr/>
        </p:nvSpPr>
        <p:spPr>
          <a:xfrm>
            <a:off x="2769915" y="1304377"/>
            <a:ext cx="6547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Gravel, pebbles, sand, silt, clay, mud.</a:t>
            </a:r>
            <a:endParaRPr lang="en-AU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919DA-2AB4-43FB-AE62-F4594B78108D}"/>
              </a:ext>
            </a:extLst>
          </p:cNvPr>
          <p:cNvSpPr/>
          <p:nvPr/>
        </p:nvSpPr>
        <p:spPr>
          <a:xfrm>
            <a:off x="601580" y="2256135"/>
            <a:ext cx="110449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the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main types of sediment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are formed by weathering and erosion. To recap, this chart sorts each type of sediment by their common locations.</a:t>
            </a:r>
            <a:endParaRPr lang="en-AU" sz="2800" dirty="0"/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9434C1B1-4B48-4136-AE2D-802CE582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35" y="3764530"/>
            <a:ext cx="6219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29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0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9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01CD69-FADA-4EEA-AC31-BEA73702B88B}"/>
              </a:ext>
            </a:extLst>
          </p:cNvPr>
          <p:cNvSpPr/>
          <p:nvPr/>
        </p:nvSpPr>
        <p:spPr>
          <a:xfrm>
            <a:off x="673768" y="1383437"/>
            <a:ext cx="10924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Lesson, you will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erosion and </a:t>
            </a:r>
            <a:r>
              <a:rPr lang="en-US" sz="32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its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sedimentation.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weathering from erosion.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erosion and sedimentation work to shape the Earth’s surface.</a:t>
            </a:r>
          </a:p>
        </p:txBody>
      </p:sp>
    </p:spTree>
    <p:extLst>
      <p:ext uri="{BB962C8B-B14F-4D97-AF65-F5344CB8AC3E}">
        <p14:creationId xmlns:p14="http://schemas.microsoft.com/office/powerpoint/2010/main" val="214498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58A7DE-2326-4633-933B-D1AF7A673231}"/>
              </a:ext>
            </a:extLst>
          </p:cNvPr>
          <p:cNvSpPr/>
          <p:nvPr/>
        </p:nvSpPr>
        <p:spPr>
          <a:xfrm>
            <a:off x="415925" y="637352"/>
            <a:ext cx="65142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Where does this lesson lie on our geological roadmap?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Weathering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geological process that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leads up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erosion and sedimentation. To recap very briefly, it is the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breaking down of rock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natural processes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 rain or ice.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processes of erosion and sedimentation are also involved in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forming sedimentary rocks.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31885-A20A-4158-8E5A-A06F967A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1390650"/>
            <a:ext cx="47625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5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639C5-C7E9-4CD4-9DF6-320AE3E86F95}"/>
              </a:ext>
            </a:extLst>
          </p:cNvPr>
          <p:cNvSpPr/>
          <p:nvPr/>
        </p:nvSpPr>
        <p:spPr>
          <a:xfrm>
            <a:off x="5446212" y="582067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Let’s get started with erosion.</a:t>
            </a: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rocks have been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broken down by weathering,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their pieces are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carried across the Earth's surface.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process is called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erosion.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Weathering and erosion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work together,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they are not the same thing! Weathering breaks down rocks, while erosion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transports them.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8D4AE-7176-45BB-932B-F99B6915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" y="1299410"/>
            <a:ext cx="5330446" cy="31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4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26B99-9237-4413-ADD2-20B753AE5457}"/>
              </a:ext>
            </a:extLst>
          </p:cNvPr>
          <p:cNvSpPr/>
          <p:nvPr/>
        </p:nvSpPr>
        <p:spPr>
          <a:xfrm>
            <a:off x="481262" y="174189"/>
            <a:ext cx="113578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these rock fragments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sediment.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Sediment varies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tremendously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size. An individual piece of sediment can be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smaller than sand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larger than a boulder,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can feel as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fine as silt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as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rough as gravel.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 matter the size, texture or type of rock,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all rock fragments are called sediment.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6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F1FC5-1438-4A3F-BEB3-03443C1D5686}"/>
              </a:ext>
            </a:extLst>
          </p:cNvPr>
          <p:cNvSpPr/>
          <p:nvPr/>
        </p:nvSpPr>
        <p:spPr>
          <a:xfrm>
            <a:off x="1258470" y="607243"/>
            <a:ext cx="101715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Anything that causes erosion is called an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agent of erosion.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it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moves sediment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across the Earth’s surface, it’s considered an agent of erosion.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most important agent of erosion.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Strong river currents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 gravel and sand from the mountains high up to the lakes down low!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AB02F6-ACCF-48CC-8A4A-022B631A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45" y="3826042"/>
            <a:ext cx="4168126" cy="278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6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F3F7E6-DDA5-49A6-AA17-444F56C9E5A7}"/>
              </a:ext>
            </a:extLst>
          </p:cNvPr>
          <p:cNvSpPr/>
          <p:nvPr/>
        </p:nvSpPr>
        <p:spPr>
          <a:xfrm>
            <a:off x="949742" y="296394"/>
            <a:ext cx="102925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Another agent of erosion is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wind.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 carries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small and light particles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sediment. The Australian outback, shown below, experiences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dry desert winds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carry sand all the way to the ocean.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D90CF2-A551-423D-B639-160AEFC6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64" y="2658942"/>
            <a:ext cx="5851071" cy="39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9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7A00D5-41B5-4BCF-97B4-1F32FBA8080C}"/>
              </a:ext>
            </a:extLst>
          </p:cNvPr>
          <p:cNvSpPr/>
          <p:nvPr/>
        </p:nvSpPr>
        <p:spPr>
          <a:xfrm>
            <a:off x="308810" y="259140"/>
            <a:ext cx="115743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Gravity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powerful and fearsome agent of erosion.</a:t>
            </a: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Gravity is the force that literally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keeps us grounded.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that it brings sediment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downhill.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you ever seen a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sandcastle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fall apart? Its collapse was most likely caused by gravity.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Now imagine that on a much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larger scale.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large amounts of sediment erode because of gravity, we call it a </a:t>
            </a:r>
            <a:r>
              <a:rPr lang="en-US" sz="2800" b="1" i="0" dirty="0">
                <a:solidFill>
                  <a:srgbClr val="A37166"/>
                </a:solidFill>
                <a:effectLst/>
                <a:latin typeface="Arial" panose="020B0604020202020204" pitchFamily="34" charset="0"/>
              </a:rPr>
              <a:t>landslide.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Gravity is strong enough to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bring down boulders!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68BA6D-72E5-4CE0-8576-DB33AD80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3" y="4299157"/>
            <a:ext cx="8394532" cy="25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4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6466FB-BA8E-410A-91E7-AB720AA972E5}"/>
              </a:ext>
            </a:extLst>
          </p:cNvPr>
          <p:cNvSpPr/>
          <p:nvPr/>
        </p:nvSpPr>
        <p:spPr>
          <a:xfrm>
            <a:off x="433136" y="1112191"/>
            <a:ext cx="114059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of the agents of erosion we’ve just mentioned—water, wind and gravity—are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much more powerful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places at high altitudes. These places are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more exposed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wind, and both river currents and gravity can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carry things much further.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rocks that make up mountains are </a:t>
            </a:r>
            <a:r>
              <a:rPr lang="en-US" sz="2800" b="1" i="0" dirty="0">
                <a:solidFill>
                  <a:srgbClr val="875656"/>
                </a:solidFill>
                <a:effectLst/>
                <a:latin typeface="Arial" panose="020B0604020202020204" pitchFamily="34" charset="0"/>
              </a:rPr>
              <a:t>gradually eroded away.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mountainous ranges, like the Southern Alps of New Zealand, are eroded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just as rapidly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are built up!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Flat regions,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in plains and deserts, do not experience erosion to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nearly the same extent.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6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109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Erosion and Sedimentation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Erosion and Sedimentation</dc:title>
  <dc:creator>Jean D'cruz</dc:creator>
  <cp:lastModifiedBy>Jean D'cruz</cp:lastModifiedBy>
  <cp:revision>2</cp:revision>
  <dcterms:created xsi:type="dcterms:W3CDTF">2020-05-26T11:05:15Z</dcterms:created>
  <dcterms:modified xsi:type="dcterms:W3CDTF">2020-05-26T11:13:46Z</dcterms:modified>
</cp:coreProperties>
</file>